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30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03844-BADF-406A-B2F0-CA8C170B7681}" type="datetimeFigureOut">
              <a:rPr lang="ru-RU" smtClean="0"/>
              <a:t>04.01.2017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E86E85F-D94A-46EF-ACB5-7CF8AFB323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606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03844-BADF-406A-B2F0-CA8C170B7681}" type="datetimeFigureOut">
              <a:rPr lang="ru-RU" smtClean="0"/>
              <a:t>04.01.2017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86E85F-D94A-46EF-ACB5-7CF8AFB323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4489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03844-BADF-406A-B2F0-CA8C170B7681}" type="datetimeFigureOut">
              <a:rPr lang="ru-RU" smtClean="0"/>
              <a:t>04.01.2017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86E85F-D94A-46EF-ACB5-7CF8AFB323E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202244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03844-BADF-406A-B2F0-CA8C170B7681}" type="datetimeFigureOut">
              <a:rPr lang="ru-RU" smtClean="0"/>
              <a:t>04.01.2017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86E85F-D94A-46EF-ACB5-7CF8AFB323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94546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03844-BADF-406A-B2F0-CA8C170B7681}" type="datetimeFigureOut">
              <a:rPr lang="ru-RU" smtClean="0"/>
              <a:t>04.01.2017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86E85F-D94A-46EF-ACB5-7CF8AFB323E2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51869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03844-BADF-406A-B2F0-CA8C170B7681}" type="datetimeFigureOut">
              <a:rPr lang="ru-RU" smtClean="0"/>
              <a:t>04.01.2017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86E85F-D94A-46EF-ACB5-7CF8AFB323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23452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03844-BADF-406A-B2F0-CA8C170B7681}" type="datetimeFigureOut">
              <a:rPr lang="ru-RU" smtClean="0"/>
              <a:t>04.01.2017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E85F-D94A-46EF-ACB5-7CF8AFB323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6988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03844-BADF-406A-B2F0-CA8C170B7681}" type="datetimeFigureOut">
              <a:rPr lang="ru-RU" smtClean="0"/>
              <a:t>04.01.2017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E85F-D94A-46EF-ACB5-7CF8AFB323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482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03844-BADF-406A-B2F0-CA8C170B7681}" type="datetimeFigureOut">
              <a:rPr lang="ru-RU" smtClean="0"/>
              <a:t>04.01.2017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E85F-D94A-46EF-ACB5-7CF8AFB323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503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03844-BADF-406A-B2F0-CA8C170B7681}" type="datetimeFigureOut">
              <a:rPr lang="ru-RU" smtClean="0"/>
              <a:t>04.01.2017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86E85F-D94A-46EF-ACB5-7CF8AFB323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450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03844-BADF-406A-B2F0-CA8C170B7681}" type="datetimeFigureOut">
              <a:rPr lang="ru-RU" smtClean="0"/>
              <a:t>04.01.2017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86E85F-D94A-46EF-ACB5-7CF8AFB323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0679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03844-BADF-406A-B2F0-CA8C170B7681}" type="datetimeFigureOut">
              <a:rPr lang="ru-RU" smtClean="0"/>
              <a:t>04.01.2017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86E85F-D94A-46EF-ACB5-7CF8AFB323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6164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03844-BADF-406A-B2F0-CA8C170B7681}" type="datetimeFigureOut">
              <a:rPr lang="ru-RU" smtClean="0"/>
              <a:t>04.01.2017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E85F-D94A-46EF-ACB5-7CF8AFB323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95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03844-BADF-406A-B2F0-CA8C170B7681}" type="datetimeFigureOut">
              <a:rPr lang="ru-RU" smtClean="0"/>
              <a:t>04.01.2017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E85F-D94A-46EF-ACB5-7CF8AFB323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813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03844-BADF-406A-B2F0-CA8C170B7681}" type="datetimeFigureOut">
              <a:rPr lang="ru-RU" smtClean="0"/>
              <a:t>04.01.2017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E85F-D94A-46EF-ACB5-7CF8AFB323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3560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03844-BADF-406A-B2F0-CA8C170B7681}" type="datetimeFigureOut">
              <a:rPr lang="ru-RU" smtClean="0"/>
              <a:t>04.01.2017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86E85F-D94A-46EF-ACB5-7CF8AFB323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79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03844-BADF-406A-B2F0-CA8C170B7681}" type="datetimeFigureOut">
              <a:rPr lang="ru-RU" smtClean="0"/>
              <a:t>04.01.2017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E86E85F-D94A-46EF-ACB5-7CF8AFB323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9005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6000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Наш 4 –Б клас</a:t>
            </a:r>
            <a:endParaRPr lang="ru-RU" sz="6000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9235" y="2133600"/>
            <a:ext cx="5235355" cy="377825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3603441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dirty="0" smtClean="0">
                <a:solidFill>
                  <a:srgbClr val="00B0F0"/>
                </a:solidFill>
              </a:rPr>
              <a:t>І хочемо ми, щоб у нашому класі</a:t>
            </a:r>
            <a:br>
              <a:rPr lang="uk-UA" sz="2800" dirty="0" smtClean="0">
                <a:solidFill>
                  <a:srgbClr val="00B0F0"/>
                </a:solidFill>
              </a:rPr>
            </a:br>
            <a:r>
              <a:rPr lang="uk-UA" sz="2800" dirty="0" smtClean="0">
                <a:solidFill>
                  <a:srgbClr val="00B0F0"/>
                </a:solidFill>
              </a:rPr>
              <a:t>Для кожного мрія його відбулася!</a:t>
            </a:r>
            <a:endParaRPr lang="ru-RU" sz="2800" dirty="0">
              <a:solidFill>
                <a:srgbClr val="00B0F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89213" y="2584979"/>
            <a:ext cx="4313237" cy="2875491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91375" y="2577042"/>
            <a:ext cx="4313238" cy="2875492"/>
          </a:xfrm>
        </p:spPr>
      </p:pic>
    </p:spTree>
    <p:extLst>
      <p:ext uri="{BB962C8B-B14F-4D97-AF65-F5344CB8AC3E}">
        <p14:creationId xmlns:p14="http://schemas.microsoft.com/office/powerpoint/2010/main" val="770195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2424" y="514928"/>
            <a:ext cx="8911687" cy="128089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00B0F0"/>
                </a:solidFill>
              </a:rPr>
              <a:t>Дякуємо за увагу.</a:t>
            </a:r>
            <a:endParaRPr lang="ru-RU" dirty="0">
              <a:solidFill>
                <a:srgbClr val="00B0F0"/>
              </a:solidFill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20873" y="1472031"/>
            <a:ext cx="6659728" cy="443981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29843386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dirty="0" smtClean="0">
                <a:solidFill>
                  <a:srgbClr val="0070C0"/>
                </a:solidFill>
              </a:rPr>
              <a:t>Діти ми усі веселі, кожен з різної оселі. Маєм навики чудові , поважаєм рідну мову.</a:t>
            </a:r>
            <a:endParaRPr lang="ru-RU" sz="2800" dirty="0">
              <a:solidFill>
                <a:srgbClr val="0070C0"/>
              </a:solidFill>
            </a:endParaRPr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91375" y="2577042"/>
            <a:ext cx="4313238" cy="2875492"/>
          </a:xfrm>
        </p:spPr>
      </p:pic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89213" y="2405261"/>
            <a:ext cx="4313237" cy="3234927"/>
          </a:xfrm>
        </p:spPr>
      </p:pic>
    </p:spTree>
    <p:extLst>
      <p:ext uri="{BB962C8B-B14F-4D97-AF65-F5344CB8AC3E}">
        <p14:creationId xmlns:p14="http://schemas.microsoft.com/office/powerpoint/2010/main" val="82842186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2400" dirty="0" smtClean="0">
                <a:solidFill>
                  <a:srgbClr val="00B0F0"/>
                </a:solidFill>
              </a:rPr>
              <a:t>В своїх помислах </a:t>
            </a:r>
            <a:r>
              <a:rPr lang="uk-UA" sz="2400" dirty="0" err="1" smtClean="0">
                <a:solidFill>
                  <a:srgbClr val="00B0F0"/>
                </a:solidFill>
              </a:rPr>
              <a:t>прямуєм</a:t>
            </a:r>
            <a:r>
              <a:rPr lang="uk-UA" sz="2400" dirty="0" smtClean="0">
                <a:solidFill>
                  <a:srgbClr val="00B0F0"/>
                </a:solidFill>
              </a:rPr>
              <a:t> </a:t>
            </a:r>
            <a:br>
              <a:rPr lang="uk-UA" sz="2400" dirty="0" smtClean="0">
                <a:solidFill>
                  <a:srgbClr val="00B0F0"/>
                </a:solidFill>
              </a:rPr>
            </a:br>
            <a:r>
              <a:rPr lang="uk-UA" sz="2400" dirty="0" smtClean="0">
                <a:solidFill>
                  <a:srgbClr val="00B0F0"/>
                </a:solidFill>
              </a:rPr>
              <a:t>До добра і до краси,</a:t>
            </a:r>
            <a:br>
              <a:rPr lang="uk-UA" sz="2400" dirty="0" smtClean="0">
                <a:solidFill>
                  <a:srgbClr val="00B0F0"/>
                </a:solidFill>
              </a:rPr>
            </a:br>
            <a:r>
              <a:rPr lang="uk-UA" sz="2400" dirty="0" smtClean="0">
                <a:solidFill>
                  <a:srgbClr val="00B0F0"/>
                </a:solidFill>
              </a:rPr>
              <a:t>Щоби бути сильним духом.</a:t>
            </a:r>
            <a:br>
              <a:rPr lang="uk-UA" sz="2400" dirty="0" smtClean="0">
                <a:solidFill>
                  <a:srgbClr val="00B0F0"/>
                </a:solidFill>
              </a:rPr>
            </a:br>
            <a:r>
              <a:rPr lang="uk-UA" sz="2400" dirty="0" smtClean="0">
                <a:solidFill>
                  <a:srgbClr val="00B0F0"/>
                </a:solidFill>
              </a:rPr>
              <a:t>І чистіше від роси.</a:t>
            </a:r>
            <a:endParaRPr lang="ru-RU" sz="2400" dirty="0">
              <a:solidFill>
                <a:srgbClr val="00B0F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89213" y="2584979"/>
            <a:ext cx="4313237" cy="28754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91375" y="2577042"/>
            <a:ext cx="4313238" cy="28754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26834486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00B0F0"/>
                </a:solidFill>
              </a:rPr>
              <a:t>Наша </a:t>
            </a:r>
            <a:r>
              <a:rPr lang="uk-UA" dirty="0" err="1" smtClean="0">
                <a:solidFill>
                  <a:srgbClr val="00B0F0"/>
                </a:solidFill>
              </a:rPr>
              <a:t>класная</a:t>
            </a:r>
            <a:r>
              <a:rPr lang="uk-UA" dirty="0" smtClean="0">
                <a:solidFill>
                  <a:srgbClr val="00B0F0"/>
                </a:solidFill>
              </a:rPr>
              <a:t> родина наймиліша над усе.</a:t>
            </a:r>
            <a:endParaRPr lang="ru-RU" dirty="0">
              <a:solidFill>
                <a:srgbClr val="00B0F0"/>
              </a:solidFill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91375" y="2577042"/>
            <a:ext cx="4313238" cy="287549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8" name="Объект 7"/>
          <p:cNvPicPr>
            <a:picLocks noGrp="1" noChangeAspect="1"/>
          </p:cNvPicPr>
          <p:nvPr>
            <p:ph sz="half"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89213" y="2584979"/>
            <a:ext cx="4313237" cy="2875491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273134764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dirty="0" smtClean="0">
                <a:solidFill>
                  <a:srgbClr val="00B0F0"/>
                </a:solidFill>
              </a:rPr>
              <a:t>Навчаємось ми за новою програмою – домашню робити доводиться з мамою.</a:t>
            </a:r>
            <a:endParaRPr lang="ru-RU" sz="2400" dirty="0">
              <a:solidFill>
                <a:srgbClr val="00B0F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89213" y="2584979"/>
            <a:ext cx="4313237" cy="287549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91375" y="2577042"/>
            <a:ext cx="4313238" cy="287549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4150634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00B0F0"/>
                </a:solidFill>
              </a:rPr>
              <a:t>В освіті сьогодні - новітні стандарти.</a:t>
            </a:r>
            <a:br>
              <a:rPr lang="uk-UA" dirty="0" smtClean="0">
                <a:solidFill>
                  <a:srgbClr val="00B0F0"/>
                </a:solidFill>
              </a:rPr>
            </a:br>
            <a:r>
              <a:rPr lang="uk-UA" dirty="0" smtClean="0">
                <a:solidFill>
                  <a:srgbClr val="00B0F0"/>
                </a:solidFill>
              </a:rPr>
              <a:t>Портфель підіймаєш – і вже не до жартів.</a:t>
            </a:r>
            <a:endParaRPr lang="ru-RU" dirty="0">
              <a:solidFill>
                <a:srgbClr val="00B0F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89213" y="2584979"/>
            <a:ext cx="4313237" cy="28754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91375" y="2577042"/>
            <a:ext cx="4313238" cy="28754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437745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00B0F0"/>
                </a:solidFill>
              </a:rPr>
              <a:t>Навчаємось ми  - хто як може, звичайно.</a:t>
            </a:r>
            <a:br>
              <a:rPr lang="uk-UA" dirty="0" smtClean="0">
                <a:solidFill>
                  <a:srgbClr val="00B0F0"/>
                </a:solidFill>
              </a:rPr>
            </a:br>
            <a:r>
              <a:rPr lang="uk-UA" dirty="0" smtClean="0">
                <a:solidFill>
                  <a:srgbClr val="00B0F0"/>
                </a:solidFill>
              </a:rPr>
              <a:t>Усе прочитаєм, напишем охайно.</a:t>
            </a:r>
            <a:endParaRPr lang="ru-RU" dirty="0">
              <a:solidFill>
                <a:srgbClr val="00B0F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89213" y="2584979"/>
            <a:ext cx="4313237" cy="2875491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91375" y="2577042"/>
            <a:ext cx="4313238" cy="2875492"/>
          </a:xfrm>
        </p:spPr>
      </p:pic>
    </p:spTree>
    <p:extLst>
      <p:ext uri="{BB962C8B-B14F-4D97-AF65-F5344CB8AC3E}">
        <p14:creationId xmlns:p14="http://schemas.microsoft.com/office/powerpoint/2010/main" val="4265935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60505" y="1129078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00B0F0"/>
                </a:solidFill>
              </a:rPr>
              <a:t>То віршик напам'ять, то правило знову.</a:t>
            </a:r>
            <a:br>
              <a:rPr lang="uk-UA" dirty="0" smtClean="0">
                <a:solidFill>
                  <a:srgbClr val="00B0F0"/>
                </a:solidFill>
              </a:rPr>
            </a:br>
            <a:r>
              <a:rPr lang="uk-UA" dirty="0" smtClean="0">
                <a:solidFill>
                  <a:srgbClr val="00B0F0"/>
                </a:solidFill>
              </a:rPr>
              <a:t>Та нам – не набридло, знання – це основа. </a:t>
            </a:r>
            <a:endParaRPr lang="ru-RU" dirty="0">
              <a:solidFill>
                <a:srgbClr val="00B0F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79530" y="3308310"/>
            <a:ext cx="4313237" cy="287549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48767" y="2653217"/>
            <a:ext cx="4301333" cy="286755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227479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dirty="0" smtClean="0">
                <a:solidFill>
                  <a:srgbClr val="00B0F0"/>
                </a:solidFill>
              </a:rPr>
              <a:t>А потім - до цілі, а потім – до мрії!</a:t>
            </a:r>
            <a:br>
              <a:rPr lang="uk-UA" sz="2800" dirty="0" smtClean="0">
                <a:solidFill>
                  <a:srgbClr val="00B0F0"/>
                </a:solidFill>
              </a:rPr>
            </a:br>
            <a:r>
              <a:rPr lang="uk-UA" sz="2800" dirty="0" smtClean="0">
                <a:solidFill>
                  <a:srgbClr val="00B0F0"/>
                </a:solidFill>
              </a:rPr>
              <a:t>Нам наші таланти дарують надію.</a:t>
            </a:r>
            <a:endParaRPr lang="ru-RU" sz="2800" dirty="0">
              <a:solidFill>
                <a:srgbClr val="00B0F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69749" y="2320119"/>
            <a:ext cx="4710527" cy="3140351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78973" y="2320119"/>
            <a:ext cx="4187136" cy="3140351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  <p:extLst>
      <p:ext uri="{BB962C8B-B14F-4D97-AF65-F5344CB8AC3E}">
        <p14:creationId xmlns:p14="http://schemas.microsoft.com/office/powerpoint/2010/main" val="168147856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94</TotalTime>
  <Words>94</Words>
  <Application>Microsoft Office PowerPoint</Application>
  <PresentationFormat>Произвольный</PresentationFormat>
  <Paragraphs>11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Легкий дым</vt:lpstr>
      <vt:lpstr>Наш 4 –Б клас</vt:lpstr>
      <vt:lpstr>Діти ми усі веселі, кожен з різної оселі. Маєм навики чудові , поважаєм рідну мову.</vt:lpstr>
      <vt:lpstr>В своїх помислах прямуєм  До добра і до краси, Щоби бути сильним духом. І чистіше від роси.</vt:lpstr>
      <vt:lpstr>Наша класная родина наймиліша над усе.</vt:lpstr>
      <vt:lpstr>Навчаємось ми за новою програмою – домашню робити доводиться з мамою.</vt:lpstr>
      <vt:lpstr>В освіті сьогодні - новітні стандарти. Портфель підіймаєш – і вже не до жартів.</vt:lpstr>
      <vt:lpstr>Навчаємось ми  - хто як може, звичайно. Усе прочитаєм, напишем охайно.</vt:lpstr>
      <vt:lpstr>То віршик напам'ять, то правило знову. Та нам – не набридло, знання – це основа. </vt:lpstr>
      <vt:lpstr>А потім - до цілі, а потім – до мрії! Нам наші таланти дарують надію.</vt:lpstr>
      <vt:lpstr>І хочемо ми, щоб у нашому класі Для кожного мрія його відбулася!</vt:lpstr>
      <vt:lpstr>Дякуємо за увагу.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Наш 4 –Б клас</dc:title>
  <dc:creator>Диана</dc:creator>
  <cp:lastModifiedBy>PK3</cp:lastModifiedBy>
  <cp:revision>9</cp:revision>
  <dcterms:created xsi:type="dcterms:W3CDTF">2016-12-05T17:18:12Z</dcterms:created>
  <dcterms:modified xsi:type="dcterms:W3CDTF">2017-01-04T09:51:47Z</dcterms:modified>
</cp:coreProperties>
</file>