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8" r:id="rId4"/>
    <p:sldId id="279" r:id="rId5"/>
    <p:sldId id="266" r:id="rId6"/>
    <p:sldId id="262" r:id="rId7"/>
    <p:sldId id="258" r:id="rId8"/>
    <p:sldId id="263" r:id="rId9"/>
    <p:sldId id="260" r:id="rId10"/>
    <p:sldId id="272" r:id="rId11"/>
    <p:sldId id="261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14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37693E-32F4-40B4-A17E-32F9135807DF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1B016C-1BC3-40C8-9925-BDAFCDD92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BCC798-47F3-4F79-A620-253374C55F5A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710F1B-5B0E-469A-8EDD-71867D7A7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7D699B-78F3-46DC-A930-9C6021C7F513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F70A7-CE1F-4AAE-8A52-EFE772071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3131840" y="0"/>
            <a:ext cx="5600700" cy="122713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smtClean="0">
                <a:solidFill>
                  <a:srgbClr val="00B050"/>
                </a:solidFill>
                <a:latin typeface="Segoe Script"/>
              </a:rPr>
              <a:t>ПРЕЗЕНТАЦІЯ </a:t>
            </a:r>
            <a:br>
              <a:rPr lang="uk-UA" sz="2800" b="1" dirty="0" smtClean="0">
                <a:solidFill>
                  <a:srgbClr val="00B050"/>
                </a:solidFill>
                <a:latin typeface="Segoe Script"/>
              </a:rPr>
            </a:br>
            <a:r>
              <a:rPr lang="en-US" sz="2800" b="1" dirty="0" smtClean="0">
                <a:solidFill>
                  <a:srgbClr val="00B050"/>
                </a:solidFill>
                <a:latin typeface="Segoe Script"/>
              </a:rPr>
              <a:t>4</a:t>
            </a:r>
            <a:r>
              <a:rPr lang="uk-UA" sz="2800" b="1" dirty="0" smtClean="0">
                <a:solidFill>
                  <a:srgbClr val="00B050"/>
                </a:solidFill>
                <a:latin typeface="Segoe Script"/>
              </a:rPr>
              <a:t>-А КЛАСУ</a:t>
            </a:r>
            <a:endParaRPr lang="ru-RU" sz="2800" b="1" dirty="0" smtClean="0">
              <a:solidFill>
                <a:srgbClr val="00B050"/>
              </a:solidFill>
              <a:latin typeface="Segoe Script"/>
            </a:endParaRPr>
          </a:p>
        </p:txBody>
      </p:sp>
      <p:pic>
        <p:nvPicPr>
          <p:cNvPr id="2" name="Picture 2" descr="D:\фото та документи на диск\фото класів 2015-2016 н.р\4А_презентаці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6298" y="1124744"/>
            <a:ext cx="7017702" cy="46807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643188" y="4797425"/>
            <a:ext cx="6105525" cy="846138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Segoe Script"/>
              </a:rPr>
              <a:t>Щасливі  бабусі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Segoe Script"/>
            </a:endParaRPr>
          </a:p>
        </p:txBody>
      </p:sp>
      <p:pic>
        <p:nvPicPr>
          <p:cNvPr id="6" name="Рисунок 5" descr="DSC008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1196752"/>
            <a:ext cx="410445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asd\Desktop\свято бабусі\IMG_82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14290"/>
            <a:ext cx="5490168" cy="4714883"/>
          </a:xfrm>
          <a:prstGeom prst="rect">
            <a:avLst/>
          </a:prstGeom>
          <a:noFill/>
        </p:spPr>
      </p:pic>
      <p:pic>
        <p:nvPicPr>
          <p:cNvPr id="2050" name="Picture 2" descr="C:\Users\asd\Desktop\свято бабусі\CIMG44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642918"/>
            <a:ext cx="3357553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627313" y="5229225"/>
            <a:ext cx="6048375" cy="566738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Segoe Script"/>
              </a:rPr>
              <a:t>НАШІ ДОСЯГНЕННЯ У КОНКУРСІ КОЛОСОК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Segoe Script"/>
            </a:endParaRPr>
          </a:p>
        </p:txBody>
      </p:sp>
      <p:pic>
        <p:nvPicPr>
          <p:cNvPr id="11266" name="Picture 2" descr="C:\Users\asd\Desktop\фото з тел дітей\фотографія08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962900" cy="488156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6696075" cy="566738"/>
          </a:xfrm>
        </p:spPr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Segoe Script"/>
              </a:rPr>
              <a:t>ПЕРШІ УСПІХИ У КОНКУРСІ ГЕЛІАНТУС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Segoe Script"/>
            </a:endParaRPr>
          </a:p>
        </p:txBody>
      </p:sp>
      <p:pic>
        <p:nvPicPr>
          <p:cNvPr id="12290" name="Picture 2" descr="C:\Users\asd\Desktop\фото з тел дітей\фотографія08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813690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79388" y="5300663"/>
            <a:ext cx="8572500" cy="566737"/>
          </a:xfrm>
        </p:spPr>
        <p:txBody>
          <a:bodyPr/>
          <a:lstStyle/>
          <a:p>
            <a:pPr eaLnBrk="1" hangingPunct="1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Segoe Script"/>
              </a:rPr>
              <a:t>ОСЬ ТАК МИ НАВЧАЄМОСЬ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Segoe Script"/>
            </a:endParaRPr>
          </a:p>
        </p:txBody>
      </p:sp>
      <p:pic>
        <p:nvPicPr>
          <p:cNvPr id="7" name="Рисунок 6" descr="IMG_44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2636912"/>
            <a:ext cx="352839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44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708920"/>
            <a:ext cx="374441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asd\Desktop\презентация класса\DSC_09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419872" y="5013176"/>
            <a:ext cx="4857784" cy="566738"/>
          </a:xfrm>
        </p:spPr>
        <p:txBody>
          <a:bodyPr/>
          <a:lstStyle/>
          <a:p>
            <a:r>
              <a:rPr lang="uk-UA" sz="3200" i="1" dirty="0" smtClean="0"/>
              <a:t>ГОРДІСТЬ НАШОГО КЛАСУ</a:t>
            </a:r>
            <a:r>
              <a:rPr lang="en-US" sz="3200" i="1" dirty="0" smtClean="0"/>
              <a:t> 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>
                <a:solidFill>
                  <a:srgbClr val="C00000"/>
                </a:solidFill>
              </a:rPr>
              <a:t>Вікторія Величко</a:t>
            </a:r>
            <a:endParaRPr lang="ru-RU" sz="3200" i="1" dirty="0" smtClean="0">
              <a:solidFill>
                <a:srgbClr val="C00000"/>
              </a:solidFill>
            </a:endParaRPr>
          </a:p>
        </p:txBody>
      </p:sp>
      <p:pic>
        <p:nvPicPr>
          <p:cNvPr id="12292" name="Picture 12" descr="ANTN0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908050"/>
            <a:ext cx="23050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d\Desktop\фотографія05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0"/>
            <a:ext cx="3302882" cy="51898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835150" y="4941888"/>
            <a:ext cx="4857750" cy="566737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Segoe Script"/>
              </a:rPr>
              <a:t>ЦЕ НАШІ ДІВЧАТКА</a:t>
            </a:r>
            <a:endParaRPr lang="ru-RU" sz="3200" smtClean="0">
              <a:latin typeface="Segoe Script"/>
            </a:endParaRPr>
          </a:p>
        </p:txBody>
      </p:sp>
      <p:pic>
        <p:nvPicPr>
          <p:cNvPr id="2051" name="Picture 3" descr="C:\Users\asd\Desktop\мами телефон\фотографія04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14290"/>
            <a:ext cx="5543551" cy="44338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627313" y="5084763"/>
            <a:ext cx="4857750" cy="566737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Segoe Script"/>
              </a:rPr>
              <a:t>А ЦЕ НАШІ ХЛОПЦІ</a:t>
            </a:r>
            <a:endParaRPr lang="ru-RU" sz="3200" smtClean="0">
              <a:latin typeface="Segoe Script"/>
            </a:endParaRPr>
          </a:p>
        </p:txBody>
      </p:sp>
      <p:pic>
        <p:nvPicPr>
          <p:cNvPr id="3074" name="Picture 2" descr="C:\Users\asd\Desktop\мами телефон\фотографія04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60350"/>
            <a:ext cx="5976937" cy="4464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5" descr="130095904592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7651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sd\Desktop\презентация класса\DSC_09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04813"/>
            <a:ext cx="4681537" cy="38163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4429132"/>
            <a:ext cx="5643602" cy="785818"/>
          </a:xfrm>
        </p:spPr>
        <p:txBody>
          <a:bodyPr/>
          <a:lstStyle/>
          <a:p>
            <a:r>
              <a:rPr lang="uk-UA" sz="3200" i="1" dirty="0" smtClean="0">
                <a:solidFill>
                  <a:srgbClr val="C00000"/>
                </a:solidFill>
              </a:rPr>
              <a:t>ВІДПОЧИНОК НА ПЕРЕРВІ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2857500" y="2130425"/>
            <a:ext cx="5600700" cy="1227138"/>
          </a:xfrm>
        </p:spPr>
        <p:txBody>
          <a:bodyPr/>
          <a:lstStyle/>
          <a:p>
            <a:pPr eaLnBrk="1" hangingPunct="1"/>
            <a:endParaRPr lang="ru-RU" smtClean="0">
              <a:latin typeface="Segoe Scrip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429264"/>
            <a:ext cx="6228184" cy="9715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Кращі учні нашого класу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001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63691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1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571480"/>
            <a:ext cx="475252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asd\Desktop\мами телефон\фотографія0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0"/>
            <a:ext cx="8643934" cy="49291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900113" y="5157788"/>
            <a:ext cx="6153150" cy="566737"/>
          </a:xfrm>
        </p:spPr>
        <p:txBody>
          <a:bodyPr/>
          <a:lstStyle/>
          <a:p>
            <a:pPr eaLnBrk="1" hangingPunct="1"/>
            <a:r>
              <a:rPr lang="uk-UA" sz="4400" dirty="0" smtClean="0">
                <a:solidFill>
                  <a:srgbClr val="0070C0"/>
                </a:solidFill>
                <a:latin typeface="Segoe Script"/>
              </a:rPr>
              <a:t>Свято знань</a:t>
            </a:r>
            <a:endParaRPr lang="ru-RU" sz="4400" dirty="0" smtClean="0">
              <a:solidFill>
                <a:srgbClr val="0070C0"/>
              </a:solidFill>
              <a:latin typeface="Segoe Script"/>
            </a:endParaRPr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tretch>
            <a:fillRect/>
          </a:stretch>
        </p:blipFill>
        <p:spPr>
          <a:xfrm>
            <a:off x="2555875" y="836613"/>
            <a:ext cx="4067175" cy="411480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1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61855">
            <a:off x="2166887" y="868230"/>
            <a:ext cx="4016793" cy="30565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DSC001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172131">
            <a:off x="4679176" y="903099"/>
            <a:ext cx="4122089" cy="32066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asd\Desktop\фото з тел дітей\фотографія09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1071535" y="0"/>
            <a:ext cx="807246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0825" y="5300663"/>
            <a:ext cx="8535988" cy="571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</a:rPr>
              <a:t>ВІДКРИТА ВИХОВНА 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</a:rPr>
              <a:t>ГОДИНА  “СВЯТО ОСЕНІ”</a:t>
            </a:r>
            <a:endParaRPr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679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404664"/>
            <a:ext cx="3063255" cy="307580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006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1844824"/>
            <a:ext cx="309634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asd\Desktop\осінь щедра\IMG_4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6072230" cy="4714907"/>
          </a:xfrm>
          <a:prstGeom prst="rect">
            <a:avLst/>
          </a:prstGeom>
          <a:noFill/>
        </p:spPr>
      </p:pic>
      <p:pic>
        <p:nvPicPr>
          <p:cNvPr id="1027" name="Picture 3" descr="C:\Users\asd\Desktop\осінь щедра\IMG_4034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38" y="1071563"/>
            <a:ext cx="2786062" cy="39004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72500" cy="566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ВИХОВНА ГОДИНА “СВЯТО БАБУСІ”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Placeholder 5" descr="1111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tretch>
            <a:fillRect/>
          </a:stretch>
        </p:blipFill>
        <p:spPr>
          <a:xfrm>
            <a:off x="2574474" y="928670"/>
            <a:ext cx="4066489" cy="4114800"/>
          </a:xfrm>
          <a:ln w="88900" cap="sq" cmpd="thickThin">
            <a:solidFill>
              <a:srgbClr val="FFC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SC003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640" y="332656"/>
            <a:ext cx="662473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Users\asd\Desktop\свято бабусі\CIMG44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89" y="428604"/>
            <a:ext cx="6643735" cy="478636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ідсумки роботи 9-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Підсумки роботи 9-А</Template>
  <TotalTime>426</TotalTime>
  <Words>49</Words>
  <Application>Microsoft Office PowerPoint</Application>
  <PresentationFormat>Экран (4:3)</PresentationFormat>
  <Paragraphs>13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Підсумки роботи 9-А</vt:lpstr>
      <vt:lpstr>ПРЕЗЕНТАЦІЯ  4-А КЛАСУ</vt:lpstr>
      <vt:lpstr>ГОРДІСТЬ НАШОГО КЛАСУ  Вікторія Величко</vt:lpstr>
      <vt:lpstr>ЦЕ НАШІ ДІВЧАТКА</vt:lpstr>
      <vt:lpstr>А ЦЕ НАШІ ХЛОПЦІ</vt:lpstr>
      <vt:lpstr>ВІДПОЧИНОК НА ПЕРЕРВІ</vt:lpstr>
      <vt:lpstr>Слайд 6</vt:lpstr>
      <vt:lpstr>Свято знань</vt:lpstr>
      <vt:lpstr>Слайд 8</vt:lpstr>
      <vt:lpstr>ВИХОВНА ГОДИНА “СВЯТО БАБУСІ”</vt:lpstr>
      <vt:lpstr>Щасливі  бабусі</vt:lpstr>
      <vt:lpstr>НАШІ ДОСЯГНЕННЯ У КОНКУРСІ КОЛОСОК</vt:lpstr>
      <vt:lpstr>ПЕРШІ УСПІХИ У КОНКУРСІ ГЕЛІАНТУС</vt:lpstr>
      <vt:lpstr>ОСЬ ТАК МИ НАВЧАЄМОСЬ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9-А КЛАСУ</dc:title>
  <dc:creator>Пользователь</dc:creator>
  <cp:lastModifiedBy>ASDF</cp:lastModifiedBy>
  <cp:revision>60</cp:revision>
  <dcterms:created xsi:type="dcterms:W3CDTF">2012-05-17T18:25:19Z</dcterms:created>
  <dcterms:modified xsi:type="dcterms:W3CDTF">2015-12-07T10:14:17Z</dcterms:modified>
  <cp:category>Фотоальбом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TC102854099990</vt:lpwstr>
  </property>
</Properties>
</file>