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76" r:id="rId14"/>
    <p:sldId id="269" r:id="rId15"/>
    <p:sldId id="272" r:id="rId16"/>
  </p:sldIdLst>
  <p:sldSz cx="9144000" cy="6858000" type="screen4x3"/>
  <p:notesSz cx="6858000" cy="9144000"/>
  <p:custDataLst>
    <p:tags r:id="rId18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4" autoAdjust="0"/>
    <p:restoredTop sz="83481" autoAdjust="0"/>
  </p:normalViewPr>
  <p:slideViewPr>
    <p:cSldViewPr>
      <p:cViewPr varScale="1">
        <p:scale>
          <a:sx n="91" d="100"/>
          <a:sy n="91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04AE3-1C29-4CCF-8600-46664DDC6595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996A9-3E88-4ABA-BA1C-932A22EC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002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996A9-3E88-4ABA-BA1C-932A22EC3B2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848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996A9-3E88-4ABA-BA1C-932A22EC3B2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532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121F-5293-4032-8EFF-7BC8F5C86257}" type="datetimeFigureOut">
              <a:rPr lang="uk-UA" smtClean="0"/>
              <a:pPr/>
              <a:t>14.12.2012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0390-8571-4ECE-A5CC-D14BEFBD59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121F-5293-4032-8EFF-7BC8F5C86257}" type="datetimeFigureOut">
              <a:rPr lang="uk-UA" smtClean="0"/>
              <a:pPr/>
              <a:t>14.12.2012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0390-8571-4ECE-A5CC-D14BEFBD59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121F-5293-4032-8EFF-7BC8F5C86257}" type="datetimeFigureOut">
              <a:rPr lang="uk-UA" smtClean="0"/>
              <a:pPr/>
              <a:t>14.12.2012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0390-8571-4ECE-A5CC-D14BEFBD59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121F-5293-4032-8EFF-7BC8F5C86257}" type="datetimeFigureOut">
              <a:rPr lang="uk-UA" smtClean="0"/>
              <a:pPr/>
              <a:t>14.12.2012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0390-8571-4ECE-A5CC-D14BEFBD59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121F-5293-4032-8EFF-7BC8F5C86257}" type="datetimeFigureOut">
              <a:rPr lang="uk-UA" smtClean="0"/>
              <a:pPr/>
              <a:t>14.12.2012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0390-8571-4ECE-A5CC-D14BEFBD59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121F-5293-4032-8EFF-7BC8F5C86257}" type="datetimeFigureOut">
              <a:rPr lang="uk-UA" smtClean="0"/>
              <a:pPr/>
              <a:t>14.12.2012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0390-8571-4ECE-A5CC-D14BEFBD59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121F-5293-4032-8EFF-7BC8F5C86257}" type="datetimeFigureOut">
              <a:rPr lang="uk-UA" smtClean="0"/>
              <a:pPr/>
              <a:t>14.12.2012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0390-8571-4ECE-A5CC-D14BEFBD59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121F-5293-4032-8EFF-7BC8F5C86257}" type="datetimeFigureOut">
              <a:rPr lang="uk-UA" smtClean="0"/>
              <a:pPr/>
              <a:t>14.12.2012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0390-8571-4ECE-A5CC-D14BEFBD59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121F-5293-4032-8EFF-7BC8F5C86257}" type="datetimeFigureOut">
              <a:rPr lang="uk-UA" smtClean="0"/>
              <a:pPr/>
              <a:t>14.12.2012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0390-8571-4ECE-A5CC-D14BEFBD59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121F-5293-4032-8EFF-7BC8F5C86257}" type="datetimeFigureOut">
              <a:rPr lang="uk-UA" smtClean="0"/>
              <a:pPr/>
              <a:t>14.12.2012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0390-8571-4ECE-A5CC-D14BEFBD59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121F-5293-4032-8EFF-7BC8F5C86257}" type="datetimeFigureOut">
              <a:rPr lang="uk-UA" smtClean="0"/>
              <a:pPr/>
              <a:t>14.12.2012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0390-8571-4ECE-A5CC-D14BEFBD59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5121F-5293-4032-8EFF-7BC8F5C86257}" type="datetimeFigureOut">
              <a:rPr lang="uk-UA" smtClean="0"/>
              <a:pPr/>
              <a:t>14.12.2012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D0390-8571-4ECE-A5CC-D14BEFBD598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7777\Desktop\sova.mp3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7777\Desktop\&#1075;&#1086;&#1083;&#1086;&#1089;&#1072;%20&#1087;&#1090;&#1080;&#1094;\d_vorobei_domovii.mp3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root\&#1056;&#1072;&#1073;&#1086;&#1095;&#1080;&#1081;%20&#1089;&#1090;&#1086;&#1083;\&#1089;&#1080;&#1085;&#1080;&#1094;&#1072;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7777\Desktop\&#1075;&#1086;&#1083;&#1086;&#1089;&#1072;%20&#1087;&#1090;&#1080;&#1094;\dyatel.wav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0b7d0b8d0bcd0b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0277" y="4908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4632" cy="172819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Зігріємо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пернатих любов’ю і 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доглядом </a:t>
            </a:r>
            <a:endParaRPr lang="uk-UA" sz="6600" i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20" y="3950390"/>
            <a:ext cx="3501180" cy="29249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D:\птахи\0_1eeee_9d011f33_orig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3600401" cy="2880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92364" y="-62868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44624" y="-1107504"/>
            <a:ext cx="11449272" cy="2808312"/>
          </a:xfrm>
        </p:spPr>
        <p:txBody>
          <a:bodyPr>
            <a:normAutofit/>
          </a:bodyPr>
          <a:lstStyle/>
          <a:p>
            <a:r>
              <a:rPr lang="uk-UA" sz="6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Чим </a:t>
            </a:r>
            <a:r>
              <a:rPr lang="uk-UA" sz="5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підгодовувати птахів</a:t>
            </a:r>
            <a:r>
              <a:rPr lang="uk-UA" sz="5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uk-UA" sz="5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sov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460432" y="404664"/>
            <a:ext cx="304800" cy="304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99592" y="1700808"/>
            <a:ext cx="7865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Несмажене насіння соняшника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Просо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пшоно .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Крихти 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сухого білого хліба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Сире 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несолоне м'ясо і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сало.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Відварена 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вівсяна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крупа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Насіння 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гарбуза, дині,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кавуна.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Ягоди горобини та бузини</a:t>
            </a:r>
            <a:r>
              <a:rPr lang="uk-UA" sz="3600" dirty="0" smtClean="0">
                <a:solidFill>
                  <a:srgbClr val="7030A0"/>
                </a:solidFill>
              </a:rPr>
              <a:t>.</a:t>
            </a:r>
            <a:endParaRPr lang="uk-UA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03232" cy="108012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зимових</a:t>
            </a: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кормів</a:t>
            </a: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для птахів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690570" cy="473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04" y="116632"/>
            <a:ext cx="9144000" cy="6858000"/>
          </a:xfrm>
          <a:prstGeom prst="rect">
            <a:avLst/>
          </a:prstGeom>
        </p:spPr>
      </p:pic>
      <p:pic>
        <p:nvPicPr>
          <p:cNvPr id="7" name="d_vorobei_domovi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532440" y="404664"/>
            <a:ext cx="304800" cy="3048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можна підгодовувати 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птахів: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смаженим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насінням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солоними продуктами (салом або м’ясом)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чорним хлібом.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Пам’ятайте!</a:t>
            </a:r>
            <a:endParaRPr lang="ru-RU" sz="6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3168352"/>
          </a:xfrm>
        </p:spPr>
        <p:txBody>
          <a:bodyPr>
            <a:normAutofit fontScale="90000"/>
          </a:bodyPr>
          <a:lstStyle/>
          <a:p>
            <a:r>
              <a:rPr lang="uk-UA" sz="5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5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5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забуваймо!</a:t>
            </a:r>
            <a:r>
              <a:rPr lang="uk-UA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Кожна </a:t>
            </a:r>
            <a:r>
              <a:rPr lang="uk-UA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пташина, яка </a:t>
            </a:r>
            <a:r>
              <a:rPr lang="uk-UA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перезимувала</a:t>
            </a:r>
            <a:r>
              <a:rPr lang="uk-UA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буде найвірнішим нашим помічником у звільненні лісів, полів, городів, садів від усіляких </a:t>
            </a:r>
            <a:r>
              <a:rPr lang="uk-UA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шкідників. Своїм </a:t>
            </a:r>
            <a:r>
              <a:rPr lang="uk-UA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співом сповістить про прихід весни, наповнить дзвінкою красою краєвиди. </a:t>
            </a:r>
            <a:r>
              <a:rPr lang="uk-UA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Зустріч </a:t>
            </a:r>
            <a:r>
              <a:rPr lang="uk-UA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 нею принесе вам втіху.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717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6264696"/>
          </a:xfrm>
        </p:spPr>
        <p:txBody>
          <a:bodyPr>
            <a:normAutofit fontScale="90000"/>
          </a:bodyPr>
          <a:lstStyle/>
          <a:p>
            <a:r>
              <a:rPr lang="ru-RU" sz="5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Гра "Перекладачі".</a:t>
            </a:r>
            <a:br>
              <a:rPr lang="ru-RU" sz="5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i="1" dirty="0">
                <a:latin typeface="Times New Roman" pitchFamily="18" charset="0"/>
                <a:cs typeface="Times New Roman" pitchFamily="18" charset="0"/>
              </a:rPr>
              <a:t> Убгол </a:t>
            </a:r>
            <a:br>
              <a:rPr lang="ru-RU" sz="49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онаво </a:t>
            </a:r>
            <a:r>
              <a:rPr lang="ru-RU" sz="49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Лекале</a:t>
            </a:r>
            <a:br>
              <a:rPr lang="ru-RU" sz="49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900" i="1" dirty="0" smtClean="0">
                <a:latin typeface="Times New Roman" pitchFamily="18" charset="0"/>
                <a:cs typeface="Times New Roman" pitchFamily="18" charset="0"/>
              </a:rPr>
              <a:t>Нисичка</a:t>
            </a:r>
            <a:r>
              <a:rPr lang="ru-RU" sz="49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900" i="1" dirty="0" smtClean="0">
                <a:latin typeface="Times New Roman" pitchFamily="18" charset="0"/>
                <a:cs typeface="Times New Roman" pitchFamily="18" charset="0"/>
              </a:rPr>
              <a:t>Росока</a:t>
            </a:r>
            <a:br>
              <a:rPr lang="uk-UA" sz="49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900" i="1" dirty="0" smtClean="0">
                <a:latin typeface="Times New Roman" pitchFamily="18" charset="0"/>
                <a:cs typeface="Times New Roman" pitchFamily="18" charset="0"/>
              </a:rPr>
              <a:t> Льражуве</a:t>
            </a:r>
            <a:br>
              <a:rPr lang="uk-UA" sz="49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900" i="1" dirty="0" smtClean="0">
                <a:latin typeface="Times New Roman" pitchFamily="18" charset="0"/>
                <a:cs typeface="Times New Roman" pitchFamily="18" charset="0"/>
              </a:rPr>
              <a:t> Роцьбего</a:t>
            </a:r>
            <a:br>
              <a:rPr lang="uk-UA" sz="49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900" i="1" dirty="0" smtClean="0">
                <a:latin typeface="Times New Roman" pitchFamily="18" charset="0"/>
                <a:cs typeface="Times New Roman" pitchFamily="18" charset="0"/>
              </a:rPr>
              <a:t> Телдя </a:t>
            </a:r>
            <a:endParaRPr lang="uk-UA" sz="49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4569371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Презентацію підготував</a:t>
            </a:r>
          </a:p>
          <a:p>
            <a:pPr marL="0" indent="0">
              <a:buNone/>
            </a:pPr>
            <a:r>
              <a:rPr lang="uk-U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Демочко Михайло</a:t>
            </a:r>
          </a:p>
          <a:p>
            <a:pPr marL="0" indent="0">
              <a:buNone/>
            </a:pPr>
            <a:r>
              <a:rPr lang="uk-U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учень 8 – Б класу</a:t>
            </a:r>
          </a:p>
          <a:p>
            <a:pPr marL="0" indent="0">
              <a:buNone/>
            </a:pPr>
            <a:r>
              <a:rPr lang="uk-U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еликосорочинської ЗОШ І –ІІІ ступенів</a:t>
            </a:r>
          </a:p>
          <a:p>
            <a:pPr marL="0" indent="0">
              <a:buNone/>
            </a:pPr>
            <a:r>
              <a:rPr lang="uk-U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uk-U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Вчитель Іщенко Н.В.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winter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78741"/>
            <a:ext cx="6810375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0b7d0b8d0bcd0b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109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00FF"/>
                </a:solidFill>
              </a:rPr>
              <a:t>Зима – 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найважчий </a:t>
            </a:r>
            <a:r>
              <a:rPr lang="ru-RU" dirty="0">
                <a:solidFill>
                  <a:srgbClr val="0000FF"/>
                </a:solidFill>
              </a:rPr>
              <a:t>час 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у </a:t>
            </a:r>
            <a:r>
              <a:rPr lang="ru-RU" dirty="0">
                <a:solidFill>
                  <a:srgbClr val="0000FF"/>
                </a:solidFill>
              </a:rPr>
              <a:t>житті пернатих. 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З </a:t>
            </a:r>
            <a:r>
              <a:rPr lang="ru-RU" dirty="0">
                <a:solidFill>
                  <a:srgbClr val="0000FF"/>
                </a:solidFill>
              </a:rPr>
              <a:t>кожних десяти 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дрібних </a:t>
            </a:r>
            <a:r>
              <a:rPr lang="ru-RU" dirty="0">
                <a:solidFill>
                  <a:srgbClr val="0000FF"/>
                </a:solidFill>
              </a:rPr>
              <a:t>птахів 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весну </a:t>
            </a:r>
            <a:r>
              <a:rPr lang="ru-RU" dirty="0">
                <a:solidFill>
                  <a:srgbClr val="0000FF"/>
                </a:solidFill>
              </a:rPr>
              <a:t>після суворої 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зими </a:t>
            </a:r>
            <a:r>
              <a:rPr lang="ru-RU" dirty="0">
                <a:solidFill>
                  <a:srgbClr val="0000FF"/>
                </a:solidFill>
              </a:rPr>
              <a:t>вдається зустріти тільки одному.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33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367" y="357166"/>
            <a:ext cx="8229600" cy="602416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Зима для птахів 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це </a:t>
            </a:r>
            <a:b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велике випробовування.</a:t>
            </a:r>
            <a:b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Птахи потребують нашої допомоги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 найкращим подарунком для них стане годівничка з кормом.</a:t>
            </a:r>
            <a:endParaRPr lang="uk-UA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270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10" name="сини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429652" y="357166"/>
            <a:ext cx="304800" cy="304800"/>
          </a:xfrm>
          <a:prstGeom prst="rect">
            <a:avLst/>
          </a:prstGeom>
        </p:spPr>
      </p:pic>
      <p:pic>
        <p:nvPicPr>
          <p:cNvPr id="2051" name="Picture 3" descr="D:\птахи\0006280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73" y="357166"/>
            <a:ext cx="3228179" cy="2362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0b7d0b8d0bcd0b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-20604"/>
            <a:ext cx="9143999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799" cy="52578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Годівнички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птахів </a:t>
            </a:r>
            <a: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4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прості «споруди»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 можуть бути 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різних конструкцій</a:t>
            </a:r>
            <a: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508006"/>
            <a:ext cx="3810000" cy="2536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8012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Годівнички відкритого типу</a:t>
            </a:r>
            <a:endParaRPr lang="uk-UA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1196752"/>
            <a:ext cx="3384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i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90159"/>
            <a:ext cx="3549639" cy="2225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D:\птахи\22-150x1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77" y="1196752"/>
            <a:ext cx="3206764" cy="3206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16" y="4130737"/>
            <a:ext cx="2445831" cy="2804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2451152" cy="2870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arna-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3195" y="0"/>
            <a:ext cx="9143999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971600"/>
            <a:ext cx="8712968" cy="5328592"/>
          </a:xfrm>
        </p:spPr>
        <p:txBody>
          <a:bodyPr>
            <a:normAutofit/>
          </a:bodyPr>
          <a:lstStyle/>
          <a:p>
            <a:pPr algn="l"/>
            <a:r>
              <a:rPr lang="uk-UA" sz="5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Годівнички </a:t>
            </a:r>
            <a:r>
              <a:rPr lang="uk-UA" sz="5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закритого </a:t>
            </a:r>
            <a:r>
              <a:rPr lang="uk-UA" sz="5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типу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2088232" cy="4851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71126"/>
            <a:ext cx="163988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39254"/>
            <a:ext cx="3600400" cy="4800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arna-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Годівнички з дозаторами</a:t>
            </a:r>
            <a:endParaRPr lang="uk-UA" sz="6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dyatel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1895475" cy="2859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8518"/>
            <a:ext cx="3810000" cy="3303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70918"/>
            <a:ext cx="3810000" cy="3303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4197295"/>
            <a:ext cx="272415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arna-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uk-UA" sz="5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Годівничка-рамка</a:t>
            </a:r>
            <a:endParaRPr lang="uk-UA" sz="5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06" y="2005552"/>
            <a:ext cx="3830838" cy="3583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42" y="1895195"/>
            <a:ext cx="3017178" cy="3694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ed7c6880d627a4c0e747185da4424eebe6f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122</Words>
  <Application>Microsoft Office PowerPoint</Application>
  <PresentationFormat>Экран (4:3)</PresentationFormat>
  <Paragraphs>39</Paragraphs>
  <Slides>15</Slides>
  <Notes>2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Зігріємо пернатих любов’ю і доглядом </vt:lpstr>
      <vt:lpstr>Слайд 2</vt:lpstr>
      <vt:lpstr>             Зима –  найважчий час  у житті пернатих.  З кожних десяти  дрібних птахів  весну після суворої  зими вдається зустріти тільки одному.    </vt:lpstr>
      <vt:lpstr>Зима для птахів – це  велике випробовування.  Птахи потребують нашої допомоги.  І найкращим подарунком для них стане годівничка з кормом.</vt:lpstr>
      <vt:lpstr>Слайд 5</vt:lpstr>
      <vt:lpstr>Годівнички відкритого типу</vt:lpstr>
      <vt:lpstr>Годівнички закритого типу</vt:lpstr>
      <vt:lpstr>Годівнички з дозаторами</vt:lpstr>
      <vt:lpstr>  Годівничка-рамка</vt:lpstr>
      <vt:lpstr> Чим підгодовувати птахів?</vt:lpstr>
      <vt:lpstr> Таблиця оцінки зимових кормів для птахів. </vt:lpstr>
      <vt:lpstr>Пам’ятайте!</vt:lpstr>
      <vt:lpstr>    Не забуваймо! Кожна пташина, яка перезимувала, буде найвірнішим нашим помічником у звільненні лісів, полів, городів, садів від усіляких шкідників. Своїм співом сповістить про прихід весни, наповнить дзвінкою красою краєвиди.  Зустріч з нею принесе вам втіху.</vt:lpstr>
      <vt:lpstr>Гра "Перекладачі".  Убгол  Ронаво   Лекале  Нисичка  Росока  Льражуве  Роцьбего  Телдя 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царстві зимуючих птахів</dc:title>
  <dc:creator>ПК</dc:creator>
  <cp:lastModifiedBy>1</cp:lastModifiedBy>
  <cp:revision>56</cp:revision>
  <dcterms:created xsi:type="dcterms:W3CDTF">2012-01-25T14:57:36Z</dcterms:created>
  <dcterms:modified xsi:type="dcterms:W3CDTF">2012-12-14T18:28:03Z</dcterms:modified>
</cp:coreProperties>
</file>